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52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27FE1-6438-47B3-8102-269CF662B3C3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E7ABA-C374-4DD4-BF40-108377252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4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E7ABA-C374-4DD4-BF40-1083772521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30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F30A4-CDDB-AA25-B0CD-745029531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9C4A8-5BA7-EF18-F20E-9E4514B5A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A34FF-0AB1-54B5-70A3-3916809B6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75D61-B2A2-6EB3-B604-E52472181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E7ABA-C374-4DD4-BF40-1083772521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9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EBE1-EEF6-957C-5FD9-1909E2180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95906-D1BD-6436-7821-F06AD0064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C3886-3B2D-FFE1-DB88-8719FA53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B73FA-5FA5-7DB0-D69F-6D7D93B9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41863-5F7C-C70F-05E7-0B2C2EF9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0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BD73-A259-7F8C-39C8-CDF60A92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CC85F-365E-4236-4D8A-24A7EAA4B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3C17C-ACFC-59DD-AA07-7826D8F1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267E-57CB-8C34-B7C9-1A4D7DBD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ADDE9-7194-5887-A41F-FFDC16AC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4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8EA90F-B463-6665-B8E9-EA2314063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BB95B-6410-A563-4AC5-31B3710F7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132EA-8217-114F-73E5-CC53D9A8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753EB-FDE9-BB24-2EC6-94AD303E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97392-70A8-5BC0-45CF-BAE2E78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8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30C6-5379-6662-481D-C59E327B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22CB-E00F-29AE-073B-45309ABE3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A52C9-53D1-6B27-2BAC-33FB61E4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EEBF7-A7C6-CCED-3ABA-B51D428D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7F34C-C44F-91D8-3D32-6E32C2D7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8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7394-D87F-870E-1D6D-109695FB3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9A0DD-41FC-0C1D-A909-4141D977A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73B7F-6F24-66B8-0202-F428DC54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EAEFB-9DD9-904B-8414-AC29C9BC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92815-2017-CC70-4155-7A5F55AC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603C-7A33-35C0-1719-8C7CB073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FB9B7-6ED3-7492-4014-DD9248D38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FD5CD-4073-4D52-4900-13BB92E94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82D14-7B3B-C83A-ED97-CED4F7DC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C29B8-AA21-0D74-737B-6F0E2A38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E752D-14D1-9DDD-BF3D-B6F9648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C137-875D-B75A-3F7E-5A664F6D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CFC76-5A88-14FE-B028-678208EA9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DD50A-7220-872C-283D-66A780AA0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4D0FAF-45A9-3296-88AE-76A1F5485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002A6-1D4E-A8F2-27BE-6ECE0FAD4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759E57-D94C-7434-EF43-CFAAB402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C6801-4403-C641-16F9-9DA86859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411A8-562F-1682-EED4-0E9E3604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9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043A-21E5-CCBA-243A-8107FCFA5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DE7C65-0E68-59BC-65D5-2C0E8F6E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9D1BA-6D62-69D0-0F75-A1EA68F7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8333D-0E87-1DCE-092F-258B5067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FE49E-6620-BE61-2FDC-46F285215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8AB49-278B-D1A5-8CD2-CABDC7D9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42555-3E37-5D0B-7069-DB847A29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FCA1A-8278-982E-6C2A-3221A88A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1568-2F67-A511-A2D8-A9DB204D5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FDA6E-BBBB-2413-EFB8-2CACA327E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97060-D9DC-570C-969A-B8D624FC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25C82-0251-FC28-45AC-B5D89520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163E8-6E03-FC9D-B74B-74BBBF81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8CE8-8499-6BDE-9522-6D153775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0AA11-8CE7-A4F5-FB5D-5AE4F3A2D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D8C09-9FF0-736E-05FF-A5345D19F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167E4-6456-D364-7E5C-9AA1209A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27436-26DE-868D-3DAE-0EABFE71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CC82A-D004-AD42-D6D4-7AD45AB4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61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90ED3-A17A-CAA6-902B-BE6C1AA77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395F9-CEB7-8828-8B01-EDBDFB90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176DE-9FB0-9095-A813-CDEE92E0E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6D7BA-264D-42D7-A2E8-9E096417B3F6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9AFC-5D8A-2B38-9B38-F8B77D969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99B60-43F0-F734-0129-1347410F6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C30CA-029B-40D9-A436-7785ED83F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4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45BD9CD-3FE2-4BB8-3804-D7007189C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5" name="Picture 14" descr="A human body with muscles&#10;&#10;Description automatically generated">
            <a:extLst>
              <a:ext uri="{FF2B5EF4-FFF2-40B4-BE49-F238E27FC236}">
                <a16:creationId xmlns:a16="http://schemas.microsoft.com/office/drawing/2014/main" id="{F395A626-7233-4744-CC10-E2A05EEFE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228" y="915975"/>
            <a:ext cx="2266581" cy="564405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E105F3-DDCD-9404-0F64-D43E586C8637}"/>
              </a:ext>
            </a:extLst>
          </p:cNvPr>
          <p:cNvSpPr/>
          <p:nvPr/>
        </p:nvSpPr>
        <p:spPr>
          <a:xfrm>
            <a:off x="334229" y="1103586"/>
            <a:ext cx="1822494" cy="3468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Diabetes Prediction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FEFFA1-7E4A-CB36-E034-09E186269FE5}"/>
              </a:ext>
            </a:extLst>
          </p:cNvPr>
          <p:cNvSpPr/>
          <p:nvPr/>
        </p:nvSpPr>
        <p:spPr>
          <a:xfrm>
            <a:off x="334229" y="1864116"/>
            <a:ext cx="1822494" cy="3468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Heart Attack Prediction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623B2E-0A1B-8B1A-848E-F1CF66DC48FA}"/>
              </a:ext>
            </a:extLst>
          </p:cNvPr>
          <p:cNvSpPr/>
          <p:nvPr/>
        </p:nvSpPr>
        <p:spPr>
          <a:xfrm>
            <a:off x="334229" y="2605086"/>
            <a:ext cx="1822494" cy="3468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Cholesterol Prediction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EB7F4C2-7100-3288-E2F8-56D9F1D9CB0F}"/>
              </a:ext>
            </a:extLst>
          </p:cNvPr>
          <p:cNvSpPr/>
          <p:nvPr/>
        </p:nvSpPr>
        <p:spPr>
          <a:xfrm>
            <a:off x="334229" y="3367727"/>
            <a:ext cx="1822494" cy="3468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Brain Tumor Prediction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E5749A-7D6F-93FB-E4C1-A3FBBA59ADC5}"/>
              </a:ext>
            </a:extLst>
          </p:cNvPr>
          <p:cNvSpPr/>
          <p:nvPr/>
        </p:nvSpPr>
        <p:spPr>
          <a:xfrm>
            <a:off x="334229" y="4131519"/>
            <a:ext cx="1822494" cy="3468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Alzheimer Prediction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5326DD-EAE8-56F6-0D81-1F94F4F66CD7}"/>
              </a:ext>
            </a:extLst>
          </p:cNvPr>
          <p:cNvSpPr/>
          <p:nvPr/>
        </p:nvSpPr>
        <p:spPr>
          <a:xfrm>
            <a:off x="334229" y="4869714"/>
            <a:ext cx="1822494" cy="3468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Skin Cancer Prediction</a:t>
            </a:r>
          </a:p>
        </p:txBody>
      </p:sp>
      <p:sp>
        <p:nvSpPr>
          <p:cNvPr id="23" name="Action Button: Go Forward or Next 2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AE73BCA-D3F0-59B6-4541-6B12C7E202F4}"/>
              </a:ext>
            </a:extLst>
          </p:cNvPr>
          <p:cNvSpPr/>
          <p:nvPr/>
        </p:nvSpPr>
        <p:spPr>
          <a:xfrm>
            <a:off x="10659592" y="406749"/>
            <a:ext cx="327921" cy="346842"/>
          </a:xfrm>
          <a:prstGeom prst="actionButtonForwardNex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76D9774-4CD1-F633-ACF8-150C8804BD4B}"/>
              </a:ext>
            </a:extLst>
          </p:cNvPr>
          <p:cNvSpPr/>
          <p:nvPr/>
        </p:nvSpPr>
        <p:spPr>
          <a:xfrm>
            <a:off x="9158715" y="406749"/>
            <a:ext cx="1437814" cy="34684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Run Prediction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0E5F0F-F2CE-620D-EB2F-F0E3E1447AF6}"/>
              </a:ext>
            </a:extLst>
          </p:cNvPr>
          <p:cNvSpPr/>
          <p:nvPr/>
        </p:nvSpPr>
        <p:spPr>
          <a:xfrm>
            <a:off x="2226091" y="974309"/>
            <a:ext cx="5715337" cy="6053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E516D9-471F-563F-A355-4024E2213FD2}"/>
              </a:ext>
            </a:extLst>
          </p:cNvPr>
          <p:cNvSpPr txBox="1"/>
          <p:nvPr/>
        </p:nvSpPr>
        <p:spPr>
          <a:xfrm>
            <a:off x="2320950" y="1081096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Inputs …………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4EB72-FB6F-2951-7107-B475413EDAC7}"/>
              </a:ext>
            </a:extLst>
          </p:cNvPr>
          <p:cNvSpPr/>
          <p:nvPr/>
        </p:nvSpPr>
        <p:spPr>
          <a:xfrm>
            <a:off x="2226091" y="1732120"/>
            <a:ext cx="5715337" cy="6053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CC35CC-8AB1-9119-FDDF-345D8801ED52}"/>
              </a:ext>
            </a:extLst>
          </p:cNvPr>
          <p:cNvSpPr txBox="1"/>
          <p:nvPr/>
        </p:nvSpPr>
        <p:spPr>
          <a:xfrm>
            <a:off x="2320950" y="1838907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Inputs …………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94F444-1407-55A3-3424-FBD646D93ADF}"/>
              </a:ext>
            </a:extLst>
          </p:cNvPr>
          <p:cNvSpPr/>
          <p:nvPr/>
        </p:nvSpPr>
        <p:spPr>
          <a:xfrm>
            <a:off x="2226091" y="2487380"/>
            <a:ext cx="5715337" cy="6053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82CFA0-5EDC-3565-DD10-1AF5CCE5C075}"/>
              </a:ext>
            </a:extLst>
          </p:cNvPr>
          <p:cNvSpPr txBox="1"/>
          <p:nvPr/>
        </p:nvSpPr>
        <p:spPr>
          <a:xfrm>
            <a:off x="2320950" y="2594167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Inputs …………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DE8137-FAFA-D508-E15E-C7F0AA1FA756}"/>
              </a:ext>
            </a:extLst>
          </p:cNvPr>
          <p:cNvSpPr/>
          <p:nvPr/>
        </p:nvSpPr>
        <p:spPr>
          <a:xfrm>
            <a:off x="2226091" y="3264311"/>
            <a:ext cx="5715337" cy="6053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D091D1-B1D5-83C1-20F1-85A05CE9AD2E}"/>
              </a:ext>
            </a:extLst>
          </p:cNvPr>
          <p:cNvSpPr txBox="1"/>
          <p:nvPr/>
        </p:nvSpPr>
        <p:spPr>
          <a:xfrm>
            <a:off x="2320950" y="3371098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Inputs …………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5BC77A-F41E-B699-4BE6-BE3BFBD2C14B}"/>
              </a:ext>
            </a:extLst>
          </p:cNvPr>
          <p:cNvSpPr/>
          <p:nvPr/>
        </p:nvSpPr>
        <p:spPr>
          <a:xfrm>
            <a:off x="2226091" y="4017496"/>
            <a:ext cx="5715337" cy="6053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5628D-8177-D507-8660-888E416D2365}"/>
              </a:ext>
            </a:extLst>
          </p:cNvPr>
          <p:cNvSpPr txBox="1"/>
          <p:nvPr/>
        </p:nvSpPr>
        <p:spPr>
          <a:xfrm>
            <a:off x="2320950" y="4124283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Inputs …………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557505-9F23-8D0B-42D2-97FF9096758D}"/>
              </a:ext>
            </a:extLst>
          </p:cNvPr>
          <p:cNvSpPr/>
          <p:nvPr/>
        </p:nvSpPr>
        <p:spPr>
          <a:xfrm>
            <a:off x="2226091" y="4775341"/>
            <a:ext cx="5715337" cy="6053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F50820-64AF-C868-2D6C-13A25E9E55B3}"/>
              </a:ext>
            </a:extLst>
          </p:cNvPr>
          <p:cNvSpPr txBox="1"/>
          <p:nvPr/>
        </p:nvSpPr>
        <p:spPr>
          <a:xfrm>
            <a:off x="2320950" y="4882128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Inputs …………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314F04-094A-553B-1D18-5046E319CC38}"/>
              </a:ext>
            </a:extLst>
          </p:cNvPr>
          <p:cNvSpPr/>
          <p:nvPr/>
        </p:nvSpPr>
        <p:spPr>
          <a:xfrm>
            <a:off x="4439569" y="92725"/>
            <a:ext cx="1923393" cy="48136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Human Twin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89F84E9-E5BB-E452-2E82-13BF39590A7C}"/>
              </a:ext>
            </a:extLst>
          </p:cNvPr>
          <p:cNvSpPr/>
          <p:nvPr/>
        </p:nvSpPr>
        <p:spPr>
          <a:xfrm>
            <a:off x="334229" y="5627559"/>
            <a:ext cx="1822494" cy="3468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Lung X-Ray Prediction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29547B-AC00-7EA7-97EB-BA39338527C0}"/>
              </a:ext>
            </a:extLst>
          </p:cNvPr>
          <p:cNvSpPr/>
          <p:nvPr/>
        </p:nvSpPr>
        <p:spPr>
          <a:xfrm>
            <a:off x="2226091" y="5533186"/>
            <a:ext cx="5715337" cy="6053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24A443-78CD-8825-7B67-0A77BF292840}"/>
              </a:ext>
            </a:extLst>
          </p:cNvPr>
          <p:cNvSpPr txBox="1"/>
          <p:nvPr/>
        </p:nvSpPr>
        <p:spPr>
          <a:xfrm>
            <a:off x="2320950" y="5639973"/>
            <a:ext cx="162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Inputs …………</a:t>
            </a:r>
          </a:p>
        </p:txBody>
      </p:sp>
    </p:spTree>
    <p:extLst>
      <p:ext uri="{BB962C8B-B14F-4D97-AF65-F5344CB8AC3E}">
        <p14:creationId xmlns:p14="http://schemas.microsoft.com/office/powerpoint/2010/main" val="2739677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CCB8E-5B0D-D0FA-88A8-DCF109E03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97654-7952-7DB0-101D-E68C66741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8890"/>
            <a:ext cx="12192000" cy="6858000"/>
          </a:xfrm>
          <a:prstGeom prst="rect">
            <a:avLst/>
          </a:prstGeom>
        </p:spPr>
      </p:pic>
      <p:pic>
        <p:nvPicPr>
          <p:cNvPr id="16" name="Picture 15" descr="A human body with muscles&#10;&#10;Description automatically generated">
            <a:extLst>
              <a:ext uri="{FF2B5EF4-FFF2-40B4-BE49-F238E27FC236}">
                <a16:creationId xmlns:a16="http://schemas.microsoft.com/office/drawing/2014/main" id="{0889F158-B9CF-1318-7B0D-235887B3B6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56" y="606972"/>
            <a:ext cx="2266581" cy="56440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DA9D0C-8E39-55AF-4D30-ADA22F4D893C}"/>
              </a:ext>
            </a:extLst>
          </p:cNvPr>
          <p:cNvSpPr/>
          <p:nvPr/>
        </p:nvSpPr>
        <p:spPr>
          <a:xfrm>
            <a:off x="8992917" y="6138674"/>
            <a:ext cx="2957344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996B8-CCDD-032E-7A87-0C9E1DF23C96}"/>
              </a:ext>
            </a:extLst>
          </p:cNvPr>
          <p:cNvSpPr txBox="1"/>
          <p:nvPr/>
        </p:nvSpPr>
        <p:spPr>
          <a:xfrm>
            <a:off x="8992917" y="6138674"/>
            <a:ext cx="234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Analyzing Results ……</a:t>
            </a:r>
          </a:p>
        </p:txBody>
      </p:sp>
      <p:pic>
        <p:nvPicPr>
          <p:cNvPr id="13" name="Picture 12" descr="A green circle on a black background&#10;&#10;Description automatically generated">
            <a:extLst>
              <a:ext uri="{FF2B5EF4-FFF2-40B4-BE49-F238E27FC236}">
                <a16:creationId xmlns:a16="http://schemas.microsoft.com/office/drawing/2014/main" id="{910DE72F-5672-F67B-A391-2D9B0D8B0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3" t="758" r="1560" b="11187"/>
          <a:stretch/>
        </p:blipFill>
        <p:spPr>
          <a:xfrm>
            <a:off x="5707117" y="264862"/>
            <a:ext cx="686924" cy="599088"/>
          </a:xfrm>
          <a:prstGeom prst="rect">
            <a:avLst/>
          </a:prstGeom>
        </p:spPr>
      </p:pic>
      <p:pic>
        <p:nvPicPr>
          <p:cNvPr id="14" name="Picture 13" descr="A green circle on a black background&#10;&#10;Description automatically generated">
            <a:extLst>
              <a:ext uri="{FF2B5EF4-FFF2-40B4-BE49-F238E27FC236}">
                <a16:creationId xmlns:a16="http://schemas.microsoft.com/office/drawing/2014/main" id="{A50EBAD8-B5F9-64E2-A587-4C3D2D994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3" t="758" r="1560" b="11187"/>
          <a:stretch/>
        </p:blipFill>
        <p:spPr>
          <a:xfrm>
            <a:off x="5872129" y="1571298"/>
            <a:ext cx="686924" cy="599088"/>
          </a:xfrm>
          <a:prstGeom prst="rect">
            <a:avLst/>
          </a:prstGeom>
        </p:spPr>
      </p:pic>
      <p:pic>
        <p:nvPicPr>
          <p:cNvPr id="17" name="Picture 16" descr="A green circle on a black background&#10;&#10;Description automatically generated">
            <a:extLst>
              <a:ext uri="{FF2B5EF4-FFF2-40B4-BE49-F238E27FC236}">
                <a16:creationId xmlns:a16="http://schemas.microsoft.com/office/drawing/2014/main" id="{4CD6B803-CBBD-69FC-9DC1-E2F0D7957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3" t="758" r="1560" b="11187"/>
          <a:stretch/>
        </p:blipFill>
        <p:spPr>
          <a:xfrm>
            <a:off x="5409076" y="1876624"/>
            <a:ext cx="686924" cy="599088"/>
          </a:xfrm>
          <a:prstGeom prst="rect">
            <a:avLst/>
          </a:prstGeom>
        </p:spPr>
      </p:pic>
      <p:pic>
        <p:nvPicPr>
          <p:cNvPr id="18" name="Picture 17" descr="A green circle on a black background&#10;&#10;Description automatically generated">
            <a:extLst>
              <a:ext uri="{FF2B5EF4-FFF2-40B4-BE49-F238E27FC236}">
                <a16:creationId xmlns:a16="http://schemas.microsoft.com/office/drawing/2014/main" id="{A09935B8-94E7-882E-237F-218A9EEA0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3" t="758" r="1560" b="11187"/>
          <a:stretch/>
        </p:blipFill>
        <p:spPr>
          <a:xfrm>
            <a:off x="4871356" y="2475712"/>
            <a:ext cx="686924" cy="599088"/>
          </a:xfrm>
          <a:prstGeom prst="rect">
            <a:avLst/>
          </a:prstGeom>
        </p:spPr>
      </p:pic>
      <p:pic>
        <p:nvPicPr>
          <p:cNvPr id="19" name="Picture 18" descr="A green circle on a black background&#10;&#10;Description automatically generated">
            <a:extLst>
              <a:ext uri="{FF2B5EF4-FFF2-40B4-BE49-F238E27FC236}">
                <a16:creationId xmlns:a16="http://schemas.microsoft.com/office/drawing/2014/main" id="{401BC720-1B8B-BCD2-64A9-70E7E9774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3" t="758" r="1560" b="11187"/>
          <a:stretch/>
        </p:blipFill>
        <p:spPr>
          <a:xfrm>
            <a:off x="5455384" y="2604726"/>
            <a:ext cx="686924" cy="59908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74BD27E-0000-CB7A-E248-C1366B27F89F}"/>
              </a:ext>
            </a:extLst>
          </p:cNvPr>
          <p:cNvSpPr/>
          <p:nvPr/>
        </p:nvSpPr>
        <p:spPr>
          <a:xfrm>
            <a:off x="9774620" y="187318"/>
            <a:ext cx="1923393" cy="48136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Human Twin</a:t>
            </a:r>
          </a:p>
        </p:txBody>
      </p:sp>
    </p:spTree>
    <p:extLst>
      <p:ext uri="{BB962C8B-B14F-4D97-AF65-F5344CB8AC3E}">
        <p14:creationId xmlns:p14="http://schemas.microsoft.com/office/powerpoint/2010/main" val="2800771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0EA-8191-C489-172E-D5A5F3EC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6D2041-194A-B04E-5335-40CCB41E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889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9405F0-16BE-C537-A186-BEA43B01BE62}"/>
              </a:ext>
            </a:extLst>
          </p:cNvPr>
          <p:cNvSpPr/>
          <p:nvPr/>
        </p:nvSpPr>
        <p:spPr>
          <a:xfrm>
            <a:off x="9774620" y="187318"/>
            <a:ext cx="1923393" cy="48136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Human Twin</a:t>
            </a:r>
          </a:p>
        </p:txBody>
      </p:sp>
      <p:pic>
        <p:nvPicPr>
          <p:cNvPr id="46" name="Picture 45" descr="A black and white brain&#10;&#10;Description automatically generated">
            <a:extLst>
              <a:ext uri="{FF2B5EF4-FFF2-40B4-BE49-F238E27FC236}">
                <a16:creationId xmlns:a16="http://schemas.microsoft.com/office/drawing/2014/main" id="{C1A3A812-4A1D-773B-492E-C81367F8028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58" y="606972"/>
            <a:ext cx="560079" cy="365535"/>
          </a:xfrm>
          <a:prstGeom prst="rect">
            <a:avLst/>
          </a:prstGeom>
        </p:spPr>
      </p:pic>
      <p:pic>
        <p:nvPicPr>
          <p:cNvPr id="47" name="Picture 46" descr="A drawing of a human heart&#10;&#10;Description automatically generated">
            <a:extLst>
              <a:ext uri="{FF2B5EF4-FFF2-40B4-BE49-F238E27FC236}">
                <a16:creationId xmlns:a16="http://schemas.microsoft.com/office/drawing/2014/main" id="{C151CD58-A607-3C62-ABA5-E3F7600976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4DDCA"/>
              </a:clrFrom>
              <a:clrTo>
                <a:srgbClr val="E4DDC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4138"/>
            <a:ext cx="350788" cy="473912"/>
          </a:xfrm>
          <a:prstGeom prst="rect">
            <a:avLst/>
          </a:prstGeom>
        </p:spPr>
      </p:pic>
      <p:pic>
        <p:nvPicPr>
          <p:cNvPr id="48" name="Picture 47" descr="A drawing of a lungs&#10;&#10;Description automatically generated">
            <a:extLst>
              <a:ext uri="{FF2B5EF4-FFF2-40B4-BE49-F238E27FC236}">
                <a16:creationId xmlns:a16="http://schemas.microsoft.com/office/drawing/2014/main" id="{0F3D1CCC-CE72-C89C-E71E-BC25BBC93E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1" y="1818832"/>
            <a:ext cx="1021559" cy="102155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DA47686-5A24-682F-F2EB-263B3C427A0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52309" y="2940278"/>
            <a:ext cx="572653" cy="357688"/>
          </a:xfrm>
          <a:prstGeom prst="rect">
            <a:avLst/>
          </a:prstGeom>
        </p:spPr>
      </p:pic>
      <p:pic>
        <p:nvPicPr>
          <p:cNvPr id="50" name="Picture 49" descr="A close up of a hand&#10;&#10;Description automatically generated">
            <a:extLst>
              <a:ext uri="{FF2B5EF4-FFF2-40B4-BE49-F238E27FC236}">
                <a16:creationId xmlns:a16="http://schemas.microsoft.com/office/drawing/2014/main" id="{D52917E2-3F5A-1675-F801-FC22D870458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t="29781" r="21677" b="39494"/>
          <a:stretch/>
        </p:blipFill>
        <p:spPr>
          <a:xfrm>
            <a:off x="5053845" y="2640854"/>
            <a:ext cx="419730" cy="47826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088EA73-6453-3421-A434-3BD4DECB472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10270" y="1512576"/>
            <a:ext cx="1656129" cy="1794140"/>
          </a:xfrm>
          <a:prstGeom prst="rect">
            <a:avLst/>
          </a:prstGeom>
        </p:spPr>
      </p:pic>
      <p:pic>
        <p:nvPicPr>
          <p:cNvPr id="16" name="Picture 15" descr="A human body with muscles&#10;&#10;Description automatically generated">
            <a:extLst>
              <a:ext uri="{FF2B5EF4-FFF2-40B4-BE49-F238E27FC236}">
                <a16:creationId xmlns:a16="http://schemas.microsoft.com/office/drawing/2014/main" id="{9AB274CA-2DBD-E0B4-3727-4EC9B29FD87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56" y="606972"/>
            <a:ext cx="2266581" cy="5644055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2282117-3E7D-9894-7EF6-9D42C8DD49D2}"/>
              </a:ext>
            </a:extLst>
          </p:cNvPr>
          <p:cNvSpPr/>
          <p:nvPr/>
        </p:nvSpPr>
        <p:spPr>
          <a:xfrm>
            <a:off x="2883609" y="5357380"/>
            <a:ext cx="1822494" cy="3468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Diabetes Prediction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2669EC4-881A-8933-D177-CB7EF9ACF916}"/>
              </a:ext>
            </a:extLst>
          </p:cNvPr>
          <p:cNvSpPr/>
          <p:nvPr/>
        </p:nvSpPr>
        <p:spPr>
          <a:xfrm>
            <a:off x="8249395" y="1540101"/>
            <a:ext cx="2027778" cy="3468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Heart Attack Prediction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0657873-DE49-1227-7B96-73BBA1350BF1}"/>
              </a:ext>
            </a:extLst>
          </p:cNvPr>
          <p:cNvSpPr/>
          <p:nvPr/>
        </p:nvSpPr>
        <p:spPr>
          <a:xfrm>
            <a:off x="8425369" y="3106053"/>
            <a:ext cx="1822494" cy="3468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Cholesterol Prediction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1F65293-F243-F939-D3A8-D8326467F654}"/>
              </a:ext>
            </a:extLst>
          </p:cNvPr>
          <p:cNvSpPr/>
          <p:nvPr/>
        </p:nvSpPr>
        <p:spPr>
          <a:xfrm>
            <a:off x="1746475" y="424778"/>
            <a:ext cx="1822494" cy="3468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Brain Tumor Prediction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83BB70B-2FA8-A36F-0008-11F45A77C5BE}"/>
              </a:ext>
            </a:extLst>
          </p:cNvPr>
          <p:cNvSpPr/>
          <p:nvPr/>
        </p:nvSpPr>
        <p:spPr>
          <a:xfrm>
            <a:off x="7339508" y="455845"/>
            <a:ext cx="1822494" cy="3468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Alzheimer Prediction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4C000B6-F74D-DB95-A99F-9518F8553F64}"/>
              </a:ext>
            </a:extLst>
          </p:cNvPr>
          <p:cNvSpPr/>
          <p:nvPr/>
        </p:nvSpPr>
        <p:spPr>
          <a:xfrm>
            <a:off x="1244021" y="2236022"/>
            <a:ext cx="1822494" cy="3468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Skin Cancer Prediction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F7949CD-C1CB-228F-CA60-D0F8A6AA2704}"/>
              </a:ext>
            </a:extLst>
          </p:cNvPr>
          <p:cNvSpPr/>
          <p:nvPr/>
        </p:nvSpPr>
        <p:spPr>
          <a:xfrm>
            <a:off x="1151500" y="4357861"/>
            <a:ext cx="1822494" cy="3468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Lung X-Ray Prediction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FCEACC2-7B0A-0EAE-F75A-85839B9282F6}"/>
              </a:ext>
            </a:extLst>
          </p:cNvPr>
          <p:cNvCxnSpPr>
            <a:cxnSpLocks/>
          </p:cNvCxnSpPr>
          <p:nvPr/>
        </p:nvCxnSpPr>
        <p:spPr>
          <a:xfrm flipH="1" flipV="1">
            <a:off x="3514040" y="442897"/>
            <a:ext cx="2269599" cy="34684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D663EF-B462-E150-1E96-31B9042F8690}"/>
              </a:ext>
            </a:extLst>
          </p:cNvPr>
          <p:cNvCxnSpPr>
            <a:cxnSpLocks/>
          </p:cNvCxnSpPr>
          <p:nvPr/>
        </p:nvCxnSpPr>
        <p:spPr>
          <a:xfrm flipH="1">
            <a:off x="1871138" y="442897"/>
            <a:ext cx="164592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A8524CE-51B8-45A4-BF51-8D8F8FD74232}"/>
              </a:ext>
            </a:extLst>
          </p:cNvPr>
          <p:cNvCxnSpPr>
            <a:cxnSpLocks/>
          </p:cNvCxnSpPr>
          <p:nvPr/>
        </p:nvCxnSpPr>
        <p:spPr>
          <a:xfrm flipH="1" flipV="1">
            <a:off x="2973994" y="2182270"/>
            <a:ext cx="2208063" cy="65812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BAD5EF-0FC8-9678-ABB4-D5E5EACAF103}"/>
              </a:ext>
            </a:extLst>
          </p:cNvPr>
          <p:cNvCxnSpPr>
            <a:cxnSpLocks/>
          </p:cNvCxnSpPr>
          <p:nvPr/>
        </p:nvCxnSpPr>
        <p:spPr>
          <a:xfrm flipH="1">
            <a:off x="1336541" y="2186956"/>
            <a:ext cx="164592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CB508E2-7812-6007-8954-5A06429501BA}"/>
              </a:ext>
            </a:extLst>
          </p:cNvPr>
          <p:cNvCxnSpPr>
            <a:cxnSpLocks/>
          </p:cNvCxnSpPr>
          <p:nvPr/>
        </p:nvCxnSpPr>
        <p:spPr>
          <a:xfrm flipH="1">
            <a:off x="2912156" y="2535863"/>
            <a:ext cx="2871483" cy="17392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2267E1B-44BB-B0F1-23E3-08AB4F9C2382}"/>
              </a:ext>
            </a:extLst>
          </p:cNvPr>
          <p:cNvCxnSpPr>
            <a:cxnSpLocks/>
          </p:cNvCxnSpPr>
          <p:nvPr/>
        </p:nvCxnSpPr>
        <p:spPr>
          <a:xfrm flipH="1">
            <a:off x="1266236" y="4275137"/>
            <a:ext cx="164592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A754D40-C880-B425-A983-E043989C7AF4}"/>
              </a:ext>
            </a:extLst>
          </p:cNvPr>
          <p:cNvCxnSpPr>
            <a:cxnSpLocks/>
          </p:cNvCxnSpPr>
          <p:nvPr/>
        </p:nvCxnSpPr>
        <p:spPr>
          <a:xfrm flipH="1">
            <a:off x="4558076" y="3119122"/>
            <a:ext cx="1208336" cy="222630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4824E2F-A7EC-EEA4-4B41-B982018E00E9}"/>
              </a:ext>
            </a:extLst>
          </p:cNvPr>
          <p:cNvCxnSpPr>
            <a:cxnSpLocks/>
          </p:cNvCxnSpPr>
          <p:nvPr/>
        </p:nvCxnSpPr>
        <p:spPr>
          <a:xfrm flipH="1">
            <a:off x="2894929" y="5332529"/>
            <a:ext cx="164592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A47CD8C-03D2-7178-ED79-6A61CBC90B60}"/>
              </a:ext>
            </a:extLst>
          </p:cNvPr>
          <p:cNvCxnSpPr>
            <a:cxnSpLocks/>
          </p:cNvCxnSpPr>
          <p:nvPr/>
        </p:nvCxnSpPr>
        <p:spPr>
          <a:xfrm flipH="1">
            <a:off x="6096000" y="442897"/>
            <a:ext cx="1355217" cy="31937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0EE8221-7F06-D564-AF33-C039694B1437}"/>
              </a:ext>
            </a:extLst>
          </p:cNvPr>
          <p:cNvCxnSpPr>
            <a:cxnSpLocks/>
          </p:cNvCxnSpPr>
          <p:nvPr/>
        </p:nvCxnSpPr>
        <p:spPr>
          <a:xfrm flipH="1">
            <a:off x="7451217" y="442897"/>
            <a:ext cx="164592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74DFFC5-EFB4-97FC-8F8A-F05DFD747129}"/>
              </a:ext>
            </a:extLst>
          </p:cNvPr>
          <p:cNvCxnSpPr>
            <a:cxnSpLocks/>
          </p:cNvCxnSpPr>
          <p:nvPr/>
        </p:nvCxnSpPr>
        <p:spPr>
          <a:xfrm flipH="1">
            <a:off x="6280937" y="1540101"/>
            <a:ext cx="2159387" cy="36352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52F1B35-08BD-4D69-BEA5-19EA0848B6F7}"/>
              </a:ext>
            </a:extLst>
          </p:cNvPr>
          <p:cNvCxnSpPr>
            <a:cxnSpLocks/>
          </p:cNvCxnSpPr>
          <p:nvPr/>
        </p:nvCxnSpPr>
        <p:spPr>
          <a:xfrm flipH="1">
            <a:off x="8440324" y="1542731"/>
            <a:ext cx="164592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A388E6D-F80E-55A2-08CA-EB89AC828799}"/>
              </a:ext>
            </a:extLst>
          </p:cNvPr>
          <p:cNvCxnSpPr>
            <a:cxnSpLocks/>
          </p:cNvCxnSpPr>
          <p:nvPr/>
        </p:nvCxnSpPr>
        <p:spPr>
          <a:xfrm>
            <a:off x="6574405" y="2329611"/>
            <a:ext cx="1865919" cy="78951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7F246CC-9F86-E765-B70B-A2AA63F2A682}"/>
              </a:ext>
            </a:extLst>
          </p:cNvPr>
          <p:cNvCxnSpPr>
            <a:cxnSpLocks/>
          </p:cNvCxnSpPr>
          <p:nvPr/>
        </p:nvCxnSpPr>
        <p:spPr>
          <a:xfrm flipH="1">
            <a:off x="8440324" y="3127905"/>
            <a:ext cx="164592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9C7394A5-1ED4-7218-C329-A254C0CF6C46}"/>
              </a:ext>
            </a:extLst>
          </p:cNvPr>
          <p:cNvSpPr/>
          <p:nvPr/>
        </p:nvSpPr>
        <p:spPr>
          <a:xfrm>
            <a:off x="7350494" y="4055533"/>
            <a:ext cx="2226965" cy="2489200"/>
          </a:xfrm>
          <a:prstGeom prst="roundRect">
            <a:avLst>
              <a:gd name="adj" fmla="val 450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Symptoms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07F9B646-F238-9628-077A-B0E506E4E8FA}"/>
              </a:ext>
            </a:extLst>
          </p:cNvPr>
          <p:cNvSpPr/>
          <p:nvPr/>
        </p:nvSpPr>
        <p:spPr>
          <a:xfrm>
            <a:off x="9743181" y="4055533"/>
            <a:ext cx="2226965" cy="2489200"/>
          </a:xfrm>
          <a:prstGeom prst="roundRect">
            <a:avLst>
              <a:gd name="adj" fmla="val 41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Lifestyle suggestions</a:t>
            </a:r>
          </a:p>
        </p:txBody>
      </p:sp>
    </p:spTree>
    <p:extLst>
      <p:ext uri="{BB962C8B-B14F-4D97-AF65-F5344CB8AC3E}">
        <p14:creationId xmlns:p14="http://schemas.microsoft.com/office/powerpoint/2010/main" val="104490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47708-7FFF-D8E8-364D-6C5C4B3DB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2D9CE1C-0744-D941-7F79-A44459FED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8890"/>
            <a:ext cx="12192000" cy="6858000"/>
          </a:xfrm>
          <a:prstGeom prst="rect">
            <a:avLst/>
          </a:prstGeom>
        </p:spPr>
      </p:pic>
      <p:pic>
        <p:nvPicPr>
          <p:cNvPr id="16" name="Picture 15" descr="A human body with muscles&#10;&#10;Description automatically generated">
            <a:extLst>
              <a:ext uri="{FF2B5EF4-FFF2-40B4-BE49-F238E27FC236}">
                <a16:creationId xmlns:a16="http://schemas.microsoft.com/office/drawing/2014/main" id="{06A17A35-0613-15DE-1250-596CC0CD7E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56" y="606972"/>
            <a:ext cx="2266581" cy="564405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1DFB35-A2B2-C315-3D0C-823CD7EB55BF}"/>
              </a:ext>
            </a:extLst>
          </p:cNvPr>
          <p:cNvSpPr/>
          <p:nvPr/>
        </p:nvSpPr>
        <p:spPr>
          <a:xfrm>
            <a:off x="9774620" y="187318"/>
            <a:ext cx="1923393" cy="481365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Human Twin</a:t>
            </a:r>
          </a:p>
        </p:txBody>
      </p:sp>
      <p:pic>
        <p:nvPicPr>
          <p:cNvPr id="6" name="Picture 5" descr="A black and white brain&#10;&#10;Description automatically generated">
            <a:extLst>
              <a:ext uri="{FF2B5EF4-FFF2-40B4-BE49-F238E27FC236}">
                <a16:creationId xmlns:a16="http://schemas.microsoft.com/office/drawing/2014/main" id="{76A5E4A8-C832-6679-9090-B8723DA3BBC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819" y="205258"/>
            <a:ext cx="560079" cy="365535"/>
          </a:xfrm>
          <a:prstGeom prst="rect">
            <a:avLst/>
          </a:prstGeom>
        </p:spPr>
      </p:pic>
      <p:pic>
        <p:nvPicPr>
          <p:cNvPr id="7" name="Picture 6" descr="A black and white brain&#10;&#10;Description automatically generated">
            <a:extLst>
              <a:ext uri="{FF2B5EF4-FFF2-40B4-BE49-F238E27FC236}">
                <a16:creationId xmlns:a16="http://schemas.microsoft.com/office/drawing/2014/main" id="{B161150E-2AFB-B7FD-07D9-8D91F6688CF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06" y="606972"/>
            <a:ext cx="560079" cy="365535"/>
          </a:xfrm>
          <a:prstGeom prst="rect">
            <a:avLst/>
          </a:prstGeom>
        </p:spPr>
      </p:pic>
      <p:pic>
        <p:nvPicPr>
          <p:cNvPr id="11" name="Picture 10" descr="A drawing of a human heart&#10;&#10;Description automatically generated">
            <a:extLst>
              <a:ext uri="{FF2B5EF4-FFF2-40B4-BE49-F238E27FC236}">
                <a16:creationId xmlns:a16="http://schemas.microsoft.com/office/drawing/2014/main" id="{DE38E026-1013-6041-D060-E8B92D15A0F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4DDCA"/>
              </a:clrFrom>
              <a:clrTo>
                <a:srgbClr val="E4DDCA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86" y="1568495"/>
            <a:ext cx="350788" cy="473912"/>
          </a:xfrm>
          <a:prstGeom prst="rect">
            <a:avLst/>
          </a:prstGeom>
        </p:spPr>
      </p:pic>
      <p:pic>
        <p:nvPicPr>
          <p:cNvPr id="12" name="Picture 11" descr="A drawing of a human heart&#10;&#10;Description automatically generated">
            <a:extLst>
              <a:ext uri="{FF2B5EF4-FFF2-40B4-BE49-F238E27FC236}">
                <a16:creationId xmlns:a16="http://schemas.microsoft.com/office/drawing/2014/main" id="{03F7C35E-8595-C1B7-5079-B04F8C5F7D1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4DDCA"/>
              </a:clrFrom>
              <a:clrTo>
                <a:srgbClr val="E4DDCA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20" y="738794"/>
            <a:ext cx="350788" cy="473912"/>
          </a:xfrm>
          <a:prstGeom prst="rect">
            <a:avLst/>
          </a:prstGeom>
        </p:spPr>
      </p:pic>
      <p:pic>
        <p:nvPicPr>
          <p:cNvPr id="21" name="Picture 20" descr="A drawing of a lungs&#10;&#10;Description automatically generated">
            <a:extLst>
              <a:ext uri="{FF2B5EF4-FFF2-40B4-BE49-F238E27FC236}">
                <a16:creationId xmlns:a16="http://schemas.microsoft.com/office/drawing/2014/main" id="{7430DCA6-EB52-CF4C-2C7F-F4896D23ED1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65" y="1775237"/>
            <a:ext cx="1021559" cy="1021559"/>
          </a:xfrm>
          <a:prstGeom prst="rect">
            <a:avLst/>
          </a:prstGeom>
        </p:spPr>
      </p:pic>
      <p:pic>
        <p:nvPicPr>
          <p:cNvPr id="22" name="Picture 21" descr="A drawing of a lungs&#10;&#10;Description automatically generated">
            <a:extLst>
              <a:ext uri="{FF2B5EF4-FFF2-40B4-BE49-F238E27FC236}">
                <a16:creationId xmlns:a16="http://schemas.microsoft.com/office/drawing/2014/main" id="{FDBAE069-83F9-2805-9C08-0126F9C8F9C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93" y="1410315"/>
            <a:ext cx="1021559" cy="10215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29FCDF5-BD9B-43DD-6084-11F8B0C12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8133" y="2852600"/>
            <a:ext cx="572653" cy="3576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41DCFF0-4369-66B8-F73E-EADF38792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8245" y="2596654"/>
            <a:ext cx="572653" cy="357688"/>
          </a:xfrm>
          <a:prstGeom prst="rect">
            <a:avLst/>
          </a:prstGeom>
        </p:spPr>
      </p:pic>
      <p:pic>
        <p:nvPicPr>
          <p:cNvPr id="44" name="Picture 43" descr="A close up of a hand&#10;&#10;Description automatically generated">
            <a:extLst>
              <a:ext uri="{FF2B5EF4-FFF2-40B4-BE49-F238E27FC236}">
                <a16:creationId xmlns:a16="http://schemas.microsoft.com/office/drawing/2014/main" id="{49626AE2-66BC-998F-16C2-3158323FA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t="29781" r="21677" b="39494"/>
          <a:stretch/>
        </p:blipFill>
        <p:spPr>
          <a:xfrm>
            <a:off x="5060132" y="2737749"/>
            <a:ext cx="414702" cy="472539"/>
          </a:xfrm>
          <a:prstGeom prst="rect">
            <a:avLst/>
          </a:prstGeom>
        </p:spPr>
      </p:pic>
      <p:pic>
        <p:nvPicPr>
          <p:cNvPr id="45" name="Picture 44" descr="A close up of a hand&#10;&#10;Description automatically generated">
            <a:extLst>
              <a:ext uri="{FF2B5EF4-FFF2-40B4-BE49-F238E27FC236}">
                <a16:creationId xmlns:a16="http://schemas.microsoft.com/office/drawing/2014/main" id="{FA3E13E3-0745-E254-0471-BBDEDEEC2AE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t="29781" r="21677" b="39494"/>
          <a:stretch/>
        </p:blipFill>
        <p:spPr>
          <a:xfrm>
            <a:off x="2662641" y="3119122"/>
            <a:ext cx="543899" cy="619755"/>
          </a:xfrm>
          <a:prstGeom prst="rect">
            <a:avLst/>
          </a:prstGeom>
        </p:spPr>
      </p:pic>
      <p:pic>
        <p:nvPicPr>
          <p:cNvPr id="46" name="Picture 45" descr="A black and white brain&#10;&#10;Description automatically generated">
            <a:extLst>
              <a:ext uri="{FF2B5EF4-FFF2-40B4-BE49-F238E27FC236}">
                <a16:creationId xmlns:a16="http://schemas.microsoft.com/office/drawing/2014/main" id="{E745FB15-A294-E60E-80DC-0E7377D2542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49" y="225776"/>
            <a:ext cx="560079" cy="365535"/>
          </a:xfrm>
          <a:prstGeom prst="rect">
            <a:avLst/>
          </a:prstGeom>
        </p:spPr>
      </p:pic>
      <p:pic>
        <p:nvPicPr>
          <p:cNvPr id="47" name="Picture 46" descr="A drawing of a human heart&#10;&#10;Description automatically generated">
            <a:extLst>
              <a:ext uri="{FF2B5EF4-FFF2-40B4-BE49-F238E27FC236}">
                <a16:creationId xmlns:a16="http://schemas.microsoft.com/office/drawing/2014/main" id="{E67E3D50-73CE-0456-C303-1427CDEDFA5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4DDCA"/>
              </a:clrFrom>
              <a:clrTo>
                <a:srgbClr val="E4DDC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5" y="738794"/>
            <a:ext cx="350788" cy="473912"/>
          </a:xfrm>
          <a:prstGeom prst="rect">
            <a:avLst/>
          </a:prstGeom>
        </p:spPr>
      </p:pic>
      <p:pic>
        <p:nvPicPr>
          <p:cNvPr id="48" name="Picture 47" descr="A drawing of a lungs&#10;&#10;Description automatically generated">
            <a:extLst>
              <a:ext uri="{FF2B5EF4-FFF2-40B4-BE49-F238E27FC236}">
                <a16:creationId xmlns:a16="http://schemas.microsoft.com/office/drawing/2014/main" id="{475485F2-2509-861A-8CB5-18620F1B686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55" y="1410315"/>
            <a:ext cx="1021559" cy="102155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3BFB657-59A8-01AD-6AFE-9B2C870E524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43241" y="2596654"/>
            <a:ext cx="572653" cy="357688"/>
          </a:xfrm>
          <a:prstGeom prst="rect">
            <a:avLst/>
          </a:prstGeom>
        </p:spPr>
      </p:pic>
      <p:pic>
        <p:nvPicPr>
          <p:cNvPr id="50" name="Picture 49" descr="A close up of a hand&#10;&#10;Description automatically generated">
            <a:extLst>
              <a:ext uri="{FF2B5EF4-FFF2-40B4-BE49-F238E27FC236}">
                <a16:creationId xmlns:a16="http://schemas.microsoft.com/office/drawing/2014/main" id="{8D7B298C-BDEC-ADA7-2D03-F0EBB216077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t="29781" r="21677" b="39494"/>
          <a:stretch/>
        </p:blipFill>
        <p:spPr>
          <a:xfrm>
            <a:off x="3413629" y="3119122"/>
            <a:ext cx="543899" cy="6197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C97B732-B1C1-6C2F-E3D8-B309B00062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5489" y="4426125"/>
            <a:ext cx="914447" cy="99065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12F2C02-22D8-879E-8009-2D5DAB1622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4122" y="1475772"/>
            <a:ext cx="1646716" cy="178394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1FD2C29-56F7-8B45-93DF-48F36F7C5A9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6309" y="4426125"/>
            <a:ext cx="914447" cy="9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81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69</Words>
  <Application>Microsoft Office PowerPoint</Application>
  <PresentationFormat>Widescreen</PresentationFormat>
  <Paragraphs>31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Saeed, Amir (Ascend)</dc:creator>
  <cp:lastModifiedBy>Saeed, Amir (Ascend)</cp:lastModifiedBy>
  <cp:revision>6</cp:revision>
  <dcterms:created xsi:type="dcterms:W3CDTF">2024-10-13T10:59:15Z</dcterms:created>
  <dcterms:modified xsi:type="dcterms:W3CDTF">2024-10-13T14:04:06Z</dcterms:modified>
</cp:coreProperties>
</file>